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senza, Rome" userId="44560f15-c097-47f0-b1ab-d18b09d4d7df" providerId="ADAL" clId="{9B59AA0E-A9E2-4EE1-8937-239FEE996743}"/>
    <pc:docChg chg="modSld">
      <pc:chgData name="Cosenza, Rome" userId="44560f15-c097-47f0-b1ab-d18b09d4d7df" providerId="ADAL" clId="{9B59AA0E-A9E2-4EE1-8937-239FEE996743}" dt="2022-11-16T14:50:12.477" v="140" actId="14100"/>
      <pc:docMkLst>
        <pc:docMk/>
      </pc:docMkLst>
      <pc:sldChg chg="modSp mod">
        <pc:chgData name="Cosenza, Rome" userId="44560f15-c097-47f0-b1ab-d18b09d4d7df" providerId="ADAL" clId="{9B59AA0E-A9E2-4EE1-8937-239FEE996743}" dt="2022-11-16T14:50:12.477" v="140" actId="14100"/>
        <pc:sldMkLst>
          <pc:docMk/>
          <pc:sldMk cId="3799838232" sldId="257"/>
        </pc:sldMkLst>
        <pc:spChg chg="mod">
          <ac:chgData name="Cosenza, Rome" userId="44560f15-c097-47f0-b1ab-d18b09d4d7df" providerId="ADAL" clId="{9B59AA0E-A9E2-4EE1-8937-239FEE996743}" dt="2022-11-16T14:49:17.831" v="135" actId="1076"/>
          <ac:spMkLst>
            <pc:docMk/>
            <pc:sldMk cId="3799838232" sldId="257"/>
            <ac:spMk id="3" creationId="{B5A38343-B39F-4544-8A5E-6CE5C834D154}"/>
          </ac:spMkLst>
        </pc:spChg>
        <pc:spChg chg="mod">
          <ac:chgData name="Cosenza, Rome" userId="44560f15-c097-47f0-b1ab-d18b09d4d7df" providerId="ADAL" clId="{9B59AA0E-A9E2-4EE1-8937-239FEE996743}" dt="2022-11-16T14:49:48.532" v="137" actId="20577"/>
          <ac:spMkLst>
            <pc:docMk/>
            <pc:sldMk cId="3799838232" sldId="257"/>
            <ac:spMk id="7" creationId="{AA2FB33C-C3BE-4F98-8BB0-B73505042313}"/>
          </ac:spMkLst>
        </pc:spChg>
        <pc:picChg chg="mod">
          <ac:chgData name="Cosenza, Rome" userId="44560f15-c097-47f0-b1ab-d18b09d4d7df" providerId="ADAL" clId="{9B59AA0E-A9E2-4EE1-8937-239FEE996743}" dt="2022-11-16T14:49:05.380" v="132" actId="14100"/>
          <ac:picMkLst>
            <pc:docMk/>
            <pc:sldMk cId="3799838232" sldId="257"/>
            <ac:picMk id="4" creationId="{870522CB-6EA0-4C2A-BEF8-73D56EF4B691}"/>
          </ac:picMkLst>
        </pc:picChg>
        <pc:picChg chg="mod">
          <ac:chgData name="Cosenza, Rome" userId="44560f15-c097-47f0-b1ab-d18b09d4d7df" providerId="ADAL" clId="{9B59AA0E-A9E2-4EE1-8937-239FEE996743}" dt="2022-11-16T14:50:12.477" v="140" actId="14100"/>
          <ac:picMkLst>
            <pc:docMk/>
            <pc:sldMk cId="3799838232" sldId="257"/>
            <ac:picMk id="5" creationId="{E754E98F-1E96-45E7-9EB2-CB7D190B9810}"/>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575C51-37EE-416C-A2F0-C67311C3D96E}"/>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BA7D5E29-CB4E-4867-A4CD-076484507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32751A1-76F0-4CFF-B67C-1A5C5DC4F151}"/>
              </a:ext>
            </a:extLst>
          </p:cNvPr>
          <p:cNvSpPr>
            <a:spLocks noGrp="1"/>
          </p:cNvSpPr>
          <p:nvPr>
            <p:ph type="dt" sz="half" idx="10"/>
          </p:nvPr>
        </p:nvSpPr>
        <p:spPr/>
        <p:txBody>
          <a:bodyPr/>
          <a:lstStyle/>
          <a:p>
            <a:fld id="{1055ADAB-AACC-41B9-8189-0A37CCA5A1C0}" type="datetimeFigureOut">
              <a:rPr lang="fr-FR" smtClean="0"/>
              <a:t>16/11/2022</a:t>
            </a:fld>
            <a:endParaRPr lang="fr-FR"/>
          </a:p>
        </p:txBody>
      </p:sp>
      <p:sp>
        <p:nvSpPr>
          <p:cNvPr id="5" name="Espace réservé du pied de page 4">
            <a:extLst>
              <a:ext uri="{FF2B5EF4-FFF2-40B4-BE49-F238E27FC236}">
                <a16:creationId xmlns:a16="http://schemas.microsoft.com/office/drawing/2014/main" id="{DE3C504D-6C0C-48DE-B071-8A4D3667FA1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CAD33C8-5D55-413E-A434-9C1F2870EAE8}"/>
              </a:ext>
            </a:extLst>
          </p:cNvPr>
          <p:cNvSpPr>
            <a:spLocks noGrp="1"/>
          </p:cNvSpPr>
          <p:nvPr>
            <p:ph type="sldNum" sz="quarter" idx="12"/>
          </p:nvPr>
        </p:nvSpPr>
        <p:spPr/>
        <p:txBody>
          <a:bodyPr/>
          <a:lstStyle/>
          <a:p>
            <a:fld id="{C0D27A4E-4009-4973-8AD3-4CDE7B08BF1E}" type="slidenum">
              <a:rPr lang="fr-FR" smtClean="0"/>
              <a:t>‹N°›</a:t>
            </a:fld>
            <a:endParaRPr lang="fr-FR"/>
          </a:p>
        </p:txBody>
      </p:sp>
    </p:spTree>
    <p:extLst>
      <p:ext uri="{BB962C8B-B14F-4D97-AF65-F5344CB8AC3E}">
        <p14:creationId xmlns:p14="http://schemas.microsoft.com/office/powerpoint/2010/main" val="3807806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D110DDD-F5A4-476C-91A7-1BE68A1408A2}"/>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7F81A9A-3F27-4CFC-BE61-37837C514DB3}"/>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A089BAA-260C-4A71-8A0E-F29EDC137056}"/>
              </a:ext>
            </a:extLst>
          </p:cNvPr>
          <p:cNvSpPr>
            <a:spLocks noGrp="1"/>
          </p:cNvSpPr>
          <p:nvPr>
            <p:ph type="dt" sz="half" idx="10"/>
          </p:nvPr>
        </p:nvSpPr>
        <p:spPr/>
        <p:txBody>
          <a:bodyPr/>
          <a:lstStyle/>
          <a:p>
            <a:fld id="{1055ADAB-AACC-41B9-8189-0A37CCA5A1C0}" type="datetimeFigureOut">
              <a:rPr lang="fr-FR" smtClean="0"/>
              <a:t>16/11/2022</a:t>
            </a:fld>
            <a:endParaRPr lang="fr-FR"/>
          </a:p>
        </p:txBody>
      </p:sp>
      <p:sp>
        <p:nvSpPr>
          <p:cNvPr id="5" name="Espace réservé du pied de page 4">
            <a:extLst>
              <a:ext uri="{FF2B5EF4-FFF2-40B4-BE49-F238E27FC236}">
                <a16:creationId xmlns:a16="http://schemas.microsoft.com/office/drawing/2014/main" id="{41B9CA99-E622-4BA9-B74F-51C917C16D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8507E6D-3995-4675-8879-E41BF0CECA5C}"/>
              </a:ext>
            </a:extLst>
          </p:cNvPr>
          <p:cNvSpPr>
            <a:spLocks noGrp="1"/>
          </p:cNvSpPr>
          <p:nvPr>
            <p:ph type="sldNum" sz="quarter" idx="12"/>
          </p:nvPr>
        </p:nvSpPr>
        <p:spPr/>
        <p:txBody>
          <a:bodyPr/>
          <a:lstStyle/>
          <a:p>
            <a:fld id="{C0D27A4E-4009-4973-8AD3-4CDE7B08BF1E}" type="slidenum">
              <a:rPr lang="fr-FR" smtClean="0"/>
              <a:t>‹N°›</a:t>
            </a:fld>
            <a:endParaRPr lang="fr-FR"/>
          </a:p>
        </p:txBody>
      </p:sp>
    </p:spTree>
    <p:extLst>
      <p:ext uri="{BB962C8B-B14F-4D97-AF65-F5344CB8AC3E}">
        <p14:creationId xmlns:p14="http://schemas.microsoft.com/office/powerpoint/2010/main" val="3843217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A366D3AF-AF30-4116-8CC7-7B69AA843DC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EF64266-36CD-4773-BD1E-47AF0DE7ACB2}"/>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AA5ADB5-440E-465E-BB3B-5B6E3F625A9C}"/>
              </a:ext>
            </a:extLst>
          </p:cNvPr>
          <p:cNvSpPr>
            <a:spLocks noGrp="1"/>
          </p:cNvSpPr>
          <p:nvPr>
            <p:ph type="dt" sz="half" idx="10"/>
          </p:nvPr>
        </p:nvSpPr>
        <p:spPr/>
        <p:txBody>
          <a:bodyPr/>
          <a:lstStyle/>
          <a:p>
            <a:fld id="{1055ADAB-AACC-41B9-8189-0A37CCA5A1C0}" type="datetimeFigureOut">
              <a:rPr lang="fr-FR" smtClean="0"/>
              <a:t>16/11/2022</a:t>
            </a:fld>
            <a:endParaRPr lang="fr-FR"/>
          </a:p>
        </p:txBody>
      </p:sp>
      <p:sp>
        <p:nvSpPr>
          <p:cNvPr id="5" name="Espace réservé du pied de page 4">
            <a:extLst>
              <a:ext uri="{FF2B5EF4-FFF2-40B4-BE49-F238E27FC236}">
                <a16:creationId xmlns:a16="http://schemas.microsoft.com/office/drawing/2014/main" id="{6FFEFA03-FEC0-4716-B4C6-F2F71567F65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3508CE82-07A1-4D7E-BFA9-62C9DF8DEBF5}"/>
              </a:ext>
            </a:extLst>
          </p:cNvPr>
          <p:cNvSpPr>
            <a:spLocks noGrp="1"/>
          </p:cNvSpPr>
          <p:nvPr>
            <p:ph type="sldNum" sz="quarter" idx="12"/>
          </p:nvPr>
        </p:nvSpPr>
        <p:spPr/>
        <p:txBody>
          <a:bodyPr/>
          <a:lstStyle/>
          <a:p>
            <a:fld id="{C0D27A4E-4009-4973-8AD3-4CDE7B08BF1E}" type="slidenum">
              <a:rPr lang="fr-FR" smtClean="0"/>
              <a:t>‹N°›</a:t>
            </a:fld>
            <a:endParaRPr lang="fr-FR"/>
          </a:p>
        </p:txBody>
      </p:sp>
    </p:spTree>
    <p:extLst>
      <p:ext uri="{BB962C8B-B14F-4D97-AF65-F5344CB8AC3E}">
        <p14:creationId xmlns:p14="http://schemas.microsoft.com/office/powerpoint/2010/main" val="995513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AAF93A-A1A8-434B-B0AE-048C968EA52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7DF4E9A7-F1AE-45E8-A690-72C4B5FF8F62}"/>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AE67521-82EC-47D8-9598-EB51EC35B965}"/>
              </a:ext>
            </a:extLst>
          </p:cNvPr>
          <p:cNvSpPr>
            <a:spLocks noGrp="1"/>
          </p:cNvSpPr>
          <p:nvPr>
            <p:ph type="dt" sz="half" idx="10"/>
          </p:nvPr>
        </p:nvSpPr>
        <p:spPr/>
        <p:txBody>
          <a:bodyPr/>
          <a:lstStyle/>
          <a:p>
            <a:fld id="{1055ADAB-AACC-41B9-8189-0A37CCA5A1C0}" type="datetimeFigureOut">
              <a:rPr lang="fr-FR" smtClean="0"/>
              <a:t>16/11/2022</a:t>
            </a:fld>
            <a:endParaRPr lang="fr-FR"/>
          </a:p>
        </p:txBody>
      </p:sp>
      <p:sp>
        <p:nvSpPr>
          <p:cNvPr id="5" name="Espace réservé du pied de page 4">
            <a:extLst>
              <a:ext uri="{FF2B5EF4-FFF2-40B4-BE49-F238E27FC236}">
                <a16:creationId xmlns:a16="http://schemas.microsoft.com/office/drawing/2014/main" id="{D3E003AD-2D79-4045-90E4-762FAAF3C05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55E68C4-A197-4E62-A469-963F96D60917}"/>
              </a:ext>
            </a:extLst>
          </p:cNvPr>
          <p:cNvSpPr>
            <a:spLocks noGrp="1"/>
          </p:cNvSpPr>
          <p:nvPr>
            <p:ph type="sldNum" sz="quarter" idx="12"/>
          </p:nvPr>
        </p:nvSpPr>
        <p:spPr/>
        <p:txBody>
          <a:bodyPr/>
          <a:lstStyle/>
          <a:p>
            <a:fld id="{C0D27A4E-4009-4973-8AD3-4CDE7B08BF1E}" type="slidenum">
              <a:rPr lang="fr-FR" smtClean="0"/>
              <a:t>‹N°›</a:t>
            </a:fld>
            <a:endParaRPr lang="fr-FR"/>
          </a:p>
        </p:txBody>
      </p:sp>
    </p:spTree>
    <p:extLst>
      <p:ext uri="{BB962C8B-B14F-4D97-AF65-F5344CB8AC3E}">
        <p14:creationId xmlns:p14="http://schemas.microsoft.com/office/powerpoint/2010/main" val="3232301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34FB24-7C18-4FB9-8C0B-EEAC4341A67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DB35C984-C22E-464E-9BA0-9BC3548C58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96FEFC1E-079B-4800-AE16-F5EA066EBBC8}"/>
              </a:ext>
            </a:extLst>
          </p:cNvPr>
          <p:cNvSpPr>
            <a:spLocks noGrp="1"/>
          </p:cNvSpPr>
          <p:nvPr>
            <p:ph type="dt" sz="half" idx="10"/>
          </p:nvPr>
        </p:nvSpPr>
        <p:spPr/>
        <p:txBody>
          <a:bodyPr/>
          <a:lstStyle/>
          <a:p>
            <a:fld id="{1055ADAB-AACC-41B9-8189-0A37CCA5A1C0}" type="datetimeFigureOut">
              <a:rPr lang="fr-FR" smtClean="0"/>
              <a:t>16/11/2022</a:t>
            </a:fld>
            <a:endParaRPr lang="fr-FR"/>
          </a:p>
        </p:txBody>
      </p:sp>
      <p:sp>
        <p:nvSpPr>
          <p:cNvPr id="5" name="Espace réservé du pied de page 4">
            <a:extLst>
              <a:ext uri="{FF2B5EF4-FFF2-40B4-BE49-F238E27FC236}">
                <a16:creationId xmlns:a16="http://schemas.microsoft.com/office/drawing/2014/main" id="{3738564E-603F-4FE5-801D-A12B683B76C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B0D6265-FC28-4309-ACE5-EF1C02EEB299}"/>
              </a:ext>
            </a:extLst>
          </p:cNvPr>
          <p:cNvSpPr>
            <a:spLocks noGrp="1"/>
          </p:cNvSpPr>
          <p:nvPr>
            <p:ph type="sldNum" sz="quarter" idx="12"/>
          </p:nvPr>
        </p:nvSpPr>
        <p:spPr/>
        <p:txBody>
          <a:bodyPr/>
          <a:lstStyle/>
          <a:p>
            <a:fld id="{C0D27A4E-4009-4973-8AD3-4CDE7B08BF1E}" type="slidenum">
              <a:rPr lang="fr-FR" smtClean="0"/>
              <a:t>‹N°›</a:t>
            </a:fld>
            <a:endParaRPr lang="fr-FR"/>
          </a:p>
        </p:txBody>
      </p:sp>
    </p:spTree>
    <p:extLst>
      <p:ext uri="{BB962C8B-B14F-4D97-AF65-F5344CB8AC3E}">
        <p14:creationId xmlns:p14="http://schemas.microsoft.com/office/powerpoint/2010/main" val="796160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892AA77-457C-4DA8-8510-BFC9EF186DD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0E10D05-77E7-4021-84F6-89AAD679231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5F0A703-3A03-43C1-913D-9907A81DF7B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5EF4D854-C0AA-41FF-8AFF-41739B094EEA}"/>
              </a:ext>
            </a:extLst>
          </p:cNvPr>
          <p:cNvSpPr>
            <a:spLocks noGrp="1"/>
          </p:cNvSpPr>
          <p:nvPr>
            <p:ph type="dt" sz="half" idx="10"/>
          </p:nvPr>
        </p:nvSpPr>
        <p:spPr/>
        <p:txBody>
          <a:bodyPr/>
          <a:lstStyle/>
          <a:p>
            <a:fld id="{1055ADAB-AACC-41B9-8189-0A37CCA5A1C0}" type="datetimeFigureOut">
              <a:rPr lang="fr-FR" smtClean="0"/>
              <a:t>16/11/2022</a:t>
            </a:fld>
            <a:endParaRPr lang="fr-FR"/>
          </a:p>
        </p:txBody>
      </p:sp>
      <p:sp>
        <p:nvSpPr>
          <p:cNvPr id="6" name="Espace réservé du pied de page 5">
            <a:extLst>
              <a:ext uri="{FF2B5EF4-FFF2-40B4-BE49-F238E27FC236}">
                <a16:creationId xmlns:a16="http://schemas.microsoft.com/office/drawing/2014/main" id="{04381180-57A6-4FD4-A6D4-E56CDC57FAC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5027A2A-591C-4F7D-814D-244E246F170F}"/>
              </a:ext>
            </a:extLst>
          </p:cNvPr>
          <p:cNvSpPr>
            <a:spLocks noGrp="1"/>
          </p:cNvSpPr>
          <p:nvPr>
            <p:ph type="sldNum" sz="quarter" idx="12"/>
          </p:nvPr>
        </p:nvSpPr>
        <p:spPr/>
        <p:txBody>
          <a:bodyPr/>
          <a:lstStyle/>
          <a:p>
            <a:fld id="{C0D27A4E-4009-4973-8AD3-4CDE7B08BF1E}" type="slidenum">
              <a:rPr lang="fr-FR" smtClean="0"/>
              <a:t>‹N°›</a:t>
            </a:fld>
            <a:endParaRPr lang="fr-FR"/>
          </a:p>
        </p:txBody>
      </p:sp>
    </p:spTree>
    <p:extLst>
      <p:ext uri="{BB962C8B-B14F-4D97-AF65-F5344CB8AC3E}">
        <p14:creationId xmlns:p14="http://schemas.microsoft.com/office/powerpoint/2010/main" val="1341607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A1EAD9-A320-4008-89DC-85DF9CC9C82E}"/>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56AAC82-E660-4AB6-9F4B-653EF290473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01D5D9F3-208B-499E-BE23-A80EDC4E8028}"/>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528B43C-29C8-4615-8965-B0EA5E5A8E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C030F97-E266-4190-917E-000EB33719F9}"/>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A7303722-6A90-46E0-B325-2ADD21BF61D8}"/>
              </a:ext>
            </a:extLst>
          </p:cNvPr>
          <p:cNvSpPr>
            <a:spLocks noGrp="1"/>
          </p:cNvSpPr>
          <p:nvPr>
            <p:ph type="dt" sz="half" idx="10"/>
          </p:nvPr>
        </p:nvSpPr>
        <p:spPr/>
        <p:txBody>
          <a:bodyPr/>
          <a:lstStyle/>
          <a:p>
            <a:fld id="{1055ADAB-AACC-41B9-8189-0A37CCA5A1C0}" type="datetimeFigureOut">
              <a:rPr lang="fr-FR" smtClean="0"/>
              <a:t>16/11/2022</a:t>
            </a:fld>
            <a:endParaRPr lang="fr-FR"/>
          </a:p>
        </p:txBody>
      </p:sp>
      <p:sp>
        <p:nvSpPr>
          <p:cNvPr id="8" name="Espace réservé du pied de page 7">
            <a:extLst>
              <a:ext uri="{FF2B5EF4-FFF2-40B4-BE49-F238E27FC236}">
                <a16:creationId xmlns:a16="http://schemas.microsoft.com/office/drawing/2014/main" id="{1C4E7101-ABC4-4BB1-9E51-130F0D06F6BF}"/>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269D92F7-3D18-41D3-8AED-E264CD90C8F9}"/>
              </a:ext>
            </a:extLst>
          </p:cNvPr>
          <p:cNvSpPr>
            <a:spLocks noGrp="1"/>
          </p:cNvSpPr>
          <p:nvPr>
            <p:ph type="sldNum" sz="quarter" idx="12"/>
          </p:nvPr>
        </p:nvSpPr>
        <p:spPr/>
        <p:txBody>
          <a:bodyPr/>
          <a:lstStyle/>
          <a:p>
            <a:fld id="{C0D27A4E-4009-4973-8AD3-4CDE7B08BF1E}" type="slidenum">
              <a:rPr lang="fr-FR" smtClean="0"/>
              <a:t>‹N°›</a:t>
            </a:fld>
            <a:endParaRPr lang="fr-FR"/>
          </a:p>
        </p:txBody>
      </p:sp>
    </p:spTree>
    <p:extLst>
      <p:ext uri="{BB962C8B-B14F-4D97-AF65-F5344CB8AC3E}">
        <p14:creationId xmlns:p14="http://schemas.microsoft.com/office/powerpoint/2010/main" val="2071410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8C1F07-4694-4B82-8957-F01C25B67C23}"/>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040C3F4E-AD76-4AD0-913E-BC6EC76C90CE}"/>
              </a:ext>
            </a:extLst>
          </p:cNvPr>
          <p:cNvSpPr>
            <a:spLocks noGrp="1"/>
          </p:cNvSpPr>
          <p:nvPr>
            <p:ph type="dt" sz="half" idx="10"/>
          </p:nvPr>
        </p:nvSpPr>
        <p:spPr/>
        <p:txBody>
          <a:bodyPr/>
          <a:lstStyle/>
          <a:p>
            <a:fld id="{1055ADAB-AACC-41B9-8189-0A37CCA5A1C0}" type="datetimeFigureOut">
              <a:rPr lang="fr-FR" smtClean="0"/>
              <a:t>16/11/2022</a:t>
            </a:fld>
            <a:endParaRPr lang="fr-FR"/>
          </a:p>
        </p:txBody>
      </p:sp>
      <p:sp>
        <p:nvSpPr>
          <p:cNvPr id="4" name="Espace réservé du pied de page 3">
            <a:extLst>
              <a:ext uri="{FF2B5EF4-FFF2-40B4-BE49-F238E27FC236}">
                <a16:creationId xmlns:a16="http://schemas.microsoft.com/office/drawing/2014/main" id="{491B6F43-59FC-4D80-8D94-206BA19A855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9596F529-0692-4F6D-8F9F-1FBBF5A8FE0D}"/>
              </a:ext>
            </a:extLst>
          </p:cNvPr>
          <p:cNvSpPr>
            <a:spLocks noGrp="1"/>
          </p:cNvSpPr>
          <p:nvPr>
            <p:ph type="sldNum" sz="quarter" idx="12"/>
          </p:nvPr>
        </p:nvSpPr>
        <p:spPr/>
        <p:txBody>
          <a:bodyPr/>
          <a:lstStyle/>
          <a:p>
            <a:fld id="{C0D27A4E-4009-4973-8AD3-4CDE7B08BF1E}" type="slidenum">
              <a:rPr lang="fr-FR" smtClean="0"/>
              <a:t>‹N°›</a:t>
            </a:fld>
            <a:endParaRPr lang="fr-FR"/>
          </a:p>
        </p:txBody>
      </p:sp>
    </p:spTree>
    <p:extLst>
      <p:ext uri="{BB962C8B-B14F-4D97-AF65-F5344CB8AC3E}">
        <p14:creationId xmlns:p14="http://schemas.microsoft.com/office/powerpoint/2010/main" val="17055409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055DDCF6-B5C1-4FED-8865-4E51BD1B75A3}"/>
              </a:ext>
            </a:extLst>
          </p:cNvPr>
          <p:cNvSpPr>
            <a:spLocks noGrp="1"/>
          </p:cNvSpPr>
          <p:nvPr>
            <p:ph type="dt" sz="half" idx="10"/>
          </p:nvPr>
        </p:nvSpPr>
        <p:spPr/>
        <p:txBody>
          <a:bodyPr/>
          <a:lstStyle/>
          <a:p>
            <a:fld id="{1055ADAB-AACC-41B9-8189-0A37CCA5A1C0}" type="datetimeFigureOut">
              <a:rPr lang="fr-FR" smtClean="0"/>
              <a:t>16/11/2022</a:t>
            </a:fld>
            <a:endParaRPr lang="fr-FR"/>
          </a:p>
        </p:txBody>
      </p:sp>
      <p:sp>
        <p:nvSpPr>
          <p:cNvPr id="3" name="Espace réservé du pied de page 2">
            <a:extLst>
              <a:ext uri="{FF2B5EF4-FFF2-40B4-BE49-F238E27FC236}">
                <a16:creationId xmlns:a16="http://schemas.microsoft.com/office/drawing/2014/main" id="{8C8F619A-35F5-4F9F-A410-CA37227D95AB}"/>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38D6CDD-6007-416E-A2A7-C6C883195C64}"/>
              </a:ext>
            </a:extLst>
          </p:cNvPr>
          <p:cNvSpPr>
            <a:spLocks noGrp="1"/>
          </p:cNvSpPr>
          <p:nvPr>
            <p:ph type="sldNum" sz="quarter" idx="12"/>
          </p:nvPr>
        </p:nvSpPr>
        <p:spPr/>
        <p:txBody>
          <a:bodyPr/>
          <a:lstStyle/>
          <a:p>
            <a:fld id="{C0D27A4E-4009-4973-8AD3-4CDE7B08BF1E}" type="slidenum">
              <a:rPr lang="fr-FR" smtClean="0"/>
              <a:t>‹N°›</a:t>
            </a:fld>
            <a:endParaRPr lang="fr-FR"/>
          </a:p>
        </p:txBody>
      </p:sp>
    </p:spTree>
    <p:extLst>
      <p:ext uri="{BB962C8B-B14F-4D97-AF65-F5344CB8AC3E}">
        <p14:creationId xmlns:p14="http://schemas.microsoft.com/office/powerpoint/2010/main" val="2207346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73237FE-331E-45FF-A735-C3559E838CA3}"/>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981882BF-C877-4826-85E6-76E834D0FE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FE9BD9B-1027-4213-9936-F663A5F252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F42650A-E0CF-4738-8BFC-59493E11B771}"/>
              </a:ext>
            </a:extLst>
          </p:cNvPr>
          <p:cNvSpPr>
            <a:spLocks noGrp="1"/>
          </p:cNvSpPr>
          <p:nvPr>
            <p:ph type="dt" sz="half" idx="10"/>
          </p:nvPr>
        </p:nvSpPr>
        <p:spPr/>
        <p:txBody>
          <a:bodyPr/>
          <a:lstStyle/>
          <a:p>
            <a:fld id="{1055ADAB-AACC-41B9-8189-0A37CCA5A1C0}" type="datetimeFigureOut">
              <a:rPr lang="fr-FR" smtClean="0"/>
              <a:t>16/11/2022</a:t>
            </a:fld>
            <a:endParaRPr lang="fr-FR"/>
          </a:p>
        </p:txBody>
      </p:sp>
      <p:sp>
        <p:nvSpPr>
          <p:cNvPr id="6" name="Espace réservé du pied de page 5">
            <a:extLst>
              <a:ext uri="{FF2B5EF4-FFF2-40B4-BE49-F238E27FC236}">
                <a16:creationId xmlns:a16="http://schemas.microsoft.com/office/drawing/2014/main" id="{E1F773CA-68EC-408E-BEDD-45829196337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227F664-31A4-45D7-85F9-F62E139DCFEC}"/>
              </a:ext>
            </a:extLst>
          </p:cNvPr>
          <p:cNvSpPr>
            <a:spLocks noGrp="1"/>
          </p:cNvSpPr>
          <p:nvPr>
            <p:ph type="sldNum" sz="quarter" idx="12"/>
          </p:nvPr>
        </p:nvSpPr>
        <p:spPr/>
        <p:txBody>
          <a:bodyPr/>
          <a:lstStyle/>
          <a:p>
            <a:fld id="{C0D27A4E-4009-4973-8AD3-4CDE7B08BF1E}" type="slidenum">
              <a:rPr lang="fr-FR" smtClean="0"/>
              <a:t>‹N°›</a:t>
            </a:fld>
            <a:endParaRPr lang="fr-FR"/>
          </a:p>
        </p:txBody>
      </p:sp>
    </p:spTree>
    <p:extLst>
      <p:ext uri="{BB962C8B-B14F-4D97-AF65-F5344CB8AC3E}">
        <p14:creationId xmlns:p14="http://schemas.microsoft.com/office/powerpoint/2010/main" val="3327651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B25A60-0C50-4C13-B42B-BD030016963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8D0EED7-911F-480C-A12E-D5D4A1527C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5CFE4B78-44C1-4F80-897B-338AE11A2E1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A9253A4-CF0D-42B3-A196-4F076BC3A03B}"/>
              </a:ext>
            </a:extLst>
          </p:cNvPr>
          <p:cNvSpPr>
            <a:spLocks noGrp="1"/>
          </p:cNvSpPr>
          <p:nvPr>
            <p:ph type="dt" sz="half" idx="10"/>
          </p:nvPr>
        </p:nvSpPr>
        <p:spPr/>
        <p:txBody>
          <a:bodyPr/>
          <a:lstStyle/>
          <a:p>
            <a:fld id="{1055ADAB-AACC-41B9-8189-0A37CCA5A1C0}" type="datetimeFigureOut">
              <a:rPr lang="fr-FR" smtClean="0"/>
              <a:t>16/11/2022</a:t>
            </a:fld>
            <a:endParaRPr lang="fr-FR"/>
          </a:p>
        </p:txBody>
      </p:sp>
      <p:sp>
        <p:nvSpPr>
          <p:cNvPr id="6" name="Espace réservé du pied de page 5">
            <a:extLst>
              <a:ext uri="{FF2B5EF4-FFF2-40B4-BE49-F238E27FC236}">
                <a16:creationId xmlns:a16="http://schemas.microsoft.com/office/drawing/2014/main" id="{7B9AA32B-AE2E-4BCD-8AC9-640C6FE81BD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19F8147-6AC5-40B9-92D6-166270862B54}"/>
              </a:ext>
            </a:extLst>
          </p:cNvPr>
          <p:cNvSpPr>
            <a:spLocks noGrp="1"/>
          </p:cNvSpPr>
          <p:nvPr>
            <p:ph type="sldNum" sz="quarter" idx="12"/>
          </p:nvPr>
        </p:nvSpPr>
        <p:spPr/>
        <p:txBody>
          <a:bodyPr/>
          <a:lstStyle/>
          <a:p>
            <a:fld id="{C0D27A4E-4009-4973-8AD3-4CDE7B08BF1E}" type="slidenum">
              <a:rPr lang="fr-FR" smtClean="0"/>
              <a:t>‹N°›</a:t>
            </a:fld>
            <a:endParaRPr lang="fr-FR"/>
          </a:p>
        </p:txBody>
      </p:sp>
    </p:spTree>
    <p:extLst>
      <p:ext uri="{BB962C8B-B14F-4D97-AF65-F5344CB8AC3E}">
        <p14:creationId xmlns:p14="http://schemas.microsoft.com/office/powerpoint/2010/main" val="1569875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45C1388-D276-48FC-A276-F077A001E04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008C242-1DF8-4885-8B54-EA3E71D12A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6F4CDEB-8699-4E40-AD49-16DB7B6BF15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55ADAB-AACC-41B9-8189-0A37CCA5A1C0}" type="datetimeFigureOut">
              <a:rPr lang="fr-FR" smtClean="0"/>
              <a:t>16/11/2022</a:t>
            </a:fld>
            <a:endParaRPr lang="fr-FR"/>
          </a:p>
        </p:txBody>
      </p:sp>
      <p:sp>
        <p:nvSpPr>
          <p:cNvPr id="5" name="Espace réservé du pied de page 4">
            <a:extLst>
              <a:ext uri="{FF2B5EF4-FFF2-40B4-BE49-F238E27FC236}">
                <a16:creationId xmlns:a16="http://schemas.microsoft.com/office/drawing/2014/main" id="{CA85196C-1BD0-4A2C-84AE-926042F097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F3299A4-C636-42F5-B721-97EA3300CA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D27A4E-4009-4973-8AD3-4CDE7B08BF1E}" type="slidenum">
              <a:rPr lang="fr-FR" smtClean="0"/>
              <a:t>‹N°›</a:t>
            </a:fld>
            <a:endParaRPr lang="fr-FR"/>
          </a:p>
        </p:txBody>
      </p:sp>
    </p:spTree>
    <p:extLst>
      <p:ext uri="{BB962C8B-B14F-4D97-AF65-F5344CB8AC3E}">
        <p14:creationId xmlns:p14="http://schemas.microsoft.com/office/powerpoint/2010/main" val="34564336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1" name="Rectangle 35">
            <a:extLst>
              <a:ext uri="{FF2B5EF4-FFF2-40B4-BE49-F238E27FC236}">
                <a16:creationId xmlns:a16="http://schemas.microsoft.com/office/drawing/2014/main" id="{AB902CB9-C7DC-4673-B7D5-F22DCF0EC5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421C6D4-FC19-4160-B751-25D9230AA06E}"/>
              </a:ext>
            </a:extLst>
          </p:cNvPr>
          <p:cNvSpPr>
            <a:spLocks noGrp="1"/>
          </p:cNvSpPr>
          <p:nvPr>
            <p:ph type="ctrTitle"/>
          </p:nvPr>
        </p:nvSpPr>
        <p:spPr>
          <a:xfrm>
            <a:off x="2182478" y="184559"/>
            <a:ext cx="7903243" cy="2314577"/>
          </a:xfrm>
        </p:spPr>
        <p:txBody>
          <a:bodyPr vert="horz" lIns="91440" tIns="45720" rIns="91440" bIns="45720" rtlCol="0" anchor="ctr">
            <a:normAutofit fontScale="90000"/>
          </a:bodyPr>
          <a:lstStyle/>
          <a:p>
            <a:pPr marL="228600" marR="0" lvl="1" indent="0" algn="ctr"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fr-FR" sz="2700" b="0" i="0" u="none" strike="noStrike" kern="1200" cap="none" spc="0" normalizeH="0" baseline="0" noProof="0" dirty="0">
                <a:ln>
                  <a:noFill/>
                </a:ln>
                <a:solidFill>
                  <a:prstClr val="black"/>
                </a:solidFill>
                <a:effectLst/>
                <a:uLnTx/>
                <a:uFillTx/>
                <a:latin typeface="Calibri" panose="020F0502020204030204"/>
                <a:ea typeface="+mn-ea"/>
                <a:cs typeface="+mn-cs"/>
              </a:rPr>
              <a:t>Elections du CSE  </a:t>
            </a:r>
            <a:r>
              <a:rPr kumimoji="0" lang="fr-FR" sz="2700" b="0" i="0" u="none" strike="noStrike" kern="1200" cap="none" spc="0" normalizeH="0" baseline="0" noProof="0" dirty="0">
                <a:ln>
                  <a:noFill/>
                </a:ln>
                <a:solidFill>
                  <a:srgbClr val="0070C0"/>
                </a:solidFill>
                <a:effectLst/>
                <a:uLnTx/>
                <a:uFillTx/>
                <a:latin typeface="Calibri" panose="020F0502020204030204"/>
                <a:ea typeface="+mn-ea"/>
                <a:cs typeface="+mn-cs"/>
              </a:rPr>
              <a:t>le 09/01/2023</a:t>
            </a:r>
            <a:r>
              <a:rPr kumimoji="0" lang="fr-FR" sz="2700" b="0" i="0" u="none" strike="noStrike" kern="1200" cap="none" spc="0" normalizeH="0" baseline="0" noProof="0" dirty="0">
                <a:ln>
                  <a:noFill/>
                </a:ln>
                <a:solidFill>
                  <a:prstClr val="black"/>
                </a:solidFill>
                <a:effectLst/>
                <a:uLnTx/>
                <a:uFillTx/>
                <a:latin typeface="Calibri" panose="020F0502020204030204"/>
                <a:ea typeface="+mn-ea"/>
                <a:cs typeface="+mn-cs"/>
              </a:rPr>
              <a:t>, toutes et tous concernés</a:t>
            </a:r>
            <a:br>
              <a:rPr lang="fr-FR" sz="3600" kern="1200" dirty="0">
                <a:solidFill>
                  <a:srgbClr val="FF0000"/>
                </a:solidFill>
                <a:latin typeface="+mj-lt"/>
                <a:ea typeface="+mj-ea"/>
                <a:cs typeface="+mj-cs"/>
              </a:rPr>
            </a:br>
            <a:r>
              <a:rPr lang="fr-FR" sz="4800" dirty="0">
                <a:solidFill>
                  <a:srgbClr val="FF0000"/>
                </a:solidFill>
                <a:latin typeface="Forte" panose="03060902040502070203" pitchFamily="66" charset="0"/>
                <a:ea typeface="+mj-ea"/>
                <a:cs typeface="+mj-cs"/>
              </a:rPr>
              <a:t>voter pour vous en votant pour nous</a:t>
            </a:r>
            <a:br>
              <a:rPr lang="fr-FR" kern="1200" dirty="0">
                <a:solidFill>
                  <a:srgbClr val="FF0000"/>
                </a:solidFill>
                <a:latin typeface="Forte" panose="03060902040502070203" pitchFamily="66" charset="0"/>
              </a:rPr>
            </a:br>
            <a:endParaRPr lang="fr-FR" kern="1200" dirty="0">
              <a:solidFill>
                <a:srgbClr val="FF0000"/>
              </a:solidFill>
              <a:latin typeface="Forte" panose="03060902040502070203" pitchFamily="66" charset="0"/>
            </a:endParaRPr>
          </a:p>
        </p:txBody>
      </p:sp>
      <p:sp>
        <p:nvSpPr>
          <p:cNvPr id="3" name="Sous-titre 2">
            <a:extLst>
              <a:ext uri="{FF2B5EF4-FFF2-40B4-BE49-F238E27FC236}">
                <a16:creationId xmlns:a16="http://schemas.microsoft.com/office/drawing/2014/main" id="{1A4100A7-0F9C-4742-A40E-8F9974C293B3}"/>
              </a:ext>
            </a:extLst>
          </p:cNvPr>
          <p:cNvSpPr>
            <a:spLocks noGrp="1"/>
          </p:cNvSpPr>
          <p:nvPr>
            <p:ph type="subTitle" idx="1"/>
          </p:nvPr>
        </p:nvSpPr>
        <p:spPr>
          <a:xfrm>
            <a:off x="494160" y="2314576"/>
            <a:ext cx="11283174" cy="4190999"/>
          </a:xfrm>
        </p:spPr>
        <p:txBody>
          <a:bodyPr vert="horz" lIns="91440" tIns="45720" rIns="91440" bIns="45720" rtlCol="0">
            <a:noAutofit/>
          </a:bodyPr>
          <a:lstStyle/>
          <a:p>
            <a:pPr algn="l"/>
            <a:r>
              <a:rPr lang="fr-FR" sz="1800" dirty="0"/>
              <a:t>Les revendications portées par la CGT FL et ses élus au sein de Fenwick concernent tous les collaborateurs et collaboratrices de la société.</a:t>
            </a:r>
          </a:p>
          <a:p>
            <a:pPr algn="l"/>
            <a:r>
              <a:rPr lang="fr-FR" sz="1800" dirty="0"/>
              <a:t>La CGT FL ne vous vendra pas du rêve et ne vous fera pas de promesses qu’elle ne pourra pas tenir. Vous ne nous avez pas élus toutes ces années pour signer tout et n’importe quoi ni pour user de bassesses dès que le ton monte avec notre direction.</a:t>
            </a:r>
          </a:p>
          <a:p>
            <a:pPr algn="l"/>
            <a:r>
              <a:rPr lang="fr-FR" sz="1800" b="1" dirty="0"/>
              <a:t>La CGT FL dans les faits depuis les dernières élections </a:t>
            </a:r>
            <a:r>
              <a:rPr lang="fr-FR" sz="1800" dirty="0"/>
              <a:t>en quelques exemples</a:t>
            </a:r>
            <a:r>
              <a:rPr lang="fr-FR" sz="1800" b="1" dirty="0"/>
              <a:t>: </a:t>
            </a:r>
          </a:p>
          <a:p>
            <a:pPr marR="0" lvl="0" algn="l" defTabSz="914400" rtl="0" eaLnBrk="1" fontAlgn="auto" latinLnBrk="0" hangingPunct="1">
              <a:lnSpc>
                <a:spcPct val="100000"/>
              </a:lnSpc>
              <a:spcBef>
                <a:spcPts val="0"/>
              </a:spcBef>
              <a:spcAft>
                <a:spcPts val="0"/>
              </a:spcAft>
              <a:buClrTx/>
              <a:buSzTx/>
              <a:tabLst/>
              <a:defRPr/>
            </a:pPr>
            <a:endParaRPr lang="fr-FR" sz="1800" dirty="0"/>
          </a:p>
          <a:p>
            <a:pPr marR="0" lvl="0" algn="l" defTabSz="914400" rtl="0" eaLnBrk="1" fontAlgn="auto" latinLnBrk="0" hangingPunct="1">
              <a:lnSpc>
                <a:spcPct val="100000"/>
              </a:lnSpc>
              <a:spcBef>
                <a:spcPts val="0"/>
              </a:spcBef>
              <a:spcAft>
                <a:spcPts val="0"/>
              </a:spcAft>
              <a:buClrTx/>
              <a:buSzTx/>
              <a:tabLst/>
              <a:defRPr/>
            </a:pPr>
            <a:r>
              <a:rPr lang="fr-FR" sz="1800" dirty="0"/>
              <a:t>Depuis 4 ans, vous avez pu constater que les élus CGT FL ont énormément œuvrés sans relâche pour défendre les salariés, tant pour leur droits individuels que collectifs partout en France.</a:t>
            </a: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 Au niveau du CSE, c’est bien la CGT FL qui avait proposée </a:t>
            </a:r>
            <a:r>
              <a:rPr kumimoji="0" lang="fr-FR" sz="1800" b="0" i="0" u="none" strike="noStrike" kern="1200" cap="none" spc="0" normalizeH="0" baseline="0" noProof="0" dirty="0">
                <a:ln>
                  <a:noFill/>
                </a:ln>
                <a:solidFill>
                  <a:srgbClr val="FF0000"/>
                </a:solidFill>
                <a:effectLst/>
                <a:uLnTx/>
                <a:uFillTx/>
                <a:latin typeface="Calibri" panose="020F0502020204030204"/>
                <a:ea typeface="+mn-ea"/>
                <a:cs typeface="+mn-cs"/>
              </a:rPr>
              <a:t>la mise en place des chèques vacances </a:t>
            </a: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et à ce jour, s’est devenu l’œuvre sociale la plus demandée. Depuis que nous avons pris en charge le secrétariat et la comptabilité du CSE, les comptes ont été assainis et aujourd’hui cette bonne gestion permet </a:t>
            </a:r>
            <a:r>
              <a:rPr kumimoji="0" lang="fr-FR" sz="1800" b="0" i="0" u="none" strike="noStrike" kern="1200" cap="none" spc="0" normalizeH="0" baseline="0" noProof="0" dirty="0">
                <a:ln>
                  <a:noFill/>
                </a:ln>
                <a:solidFill>
                  <a:srgbClr val="FF0000"/>
                </a:solidFill>
                <a:effectLst/>
                <a:uLnTx/>
                <a:uFillTx/>
                <a:latin typeface="Calibri" panose="020F0502020204030204"/>
                <a:ea typeface="+mn-ea"/>
                <a:cs typeface="+mn-cs"/>
              </a:rPr>
              <a:t>une équité totale des allocations</a:t>
            </a:r>
            <a:r>
              <a:rPr kumimoji="0" lang="fr-FR" sz="1800" b="0" i="0" u="none" strike="noStrike" kern="1200" cap="none" spc="0" normalizeH="0" baseline="0" noProof="0" dirty="0">
                <a:ln>
                  <a:noFill/>
                </a:ln>
                <a:solidFill>
                  <a:prstClr val="black"/>
                </a:solidFill>
                <a:effectLst/>
                <a:uLnTx/>
                <a:uFillTx/>
                <a:latin typeface="Calibri" panose="020F0502020204030204"/>
                <a:ea typeface="+mn-ea"/>
                <a:cs typeface="+mn-cs"/>
              </a:rPr>
              <a:t>. Nous sommes également fière d’avoir pu vous proposé la mise en place du site. Ainsi nous avons eu le plaisir de vous permettre de bénéficier de beaucoup plus de prestations et de vous avoir rendu votre liberté dans le choix de la prise en charge de vos activités préférées.</a:t>
            </a:r>
          </a:p>
          <a:p>
            <a:pPr indent="-228600" algn="l">
              <a:buFont typeface="Arial" panose="020B0604020202020204" pitchFamily="34" charset="0"/>
              <a:buChar char="•"/>
            </a:pPr>
            <a:endParaRPr lang="fr-FR" sz="2000" dirty="0"/>
          </a:p>
          <a:p>
            <a:pPr indent="-228600" algn="l">
              <a:buFont typeface="Arial" panose="020B0604020202020204" pitchFamily="34" charset="0"/>
              <a:buChar char="•"/>
            </a:pPr>
            <a:endParaRPr lang="fr-FR" sz="2000" dirty="0"/>
          </a:p>
        </p:txBody>
      </p:sp>
      <p:pic>
        <p:nvPicPr>
          <p:cNvPr id="7" name="Image 6" descr="Une image contenant texte&#10;&#10;Description générée automatiquement">
            <a:extLst>
              <a:ext uri="{FF2B5EF4-FFF2-40B4-BE49-F238E27FC236}">
                <a16:creationId xmlns:a16="http://schemas.microsoft.com/office/drawing/2014/main" id="{9B7CF699-788F-47FB-AB6F-2A7E027CC1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4160" y="184560"/>
            <a:ext cx="1688318" cy="1929990"/>
          </a:xfrm>
          <a:prstGeom prst="rect">
            <a:avLst/>
          </a:prstGeom>
        </p:spPr>
      </p:pic>
      <p:pic>
        <p:nvPicPr>
          <p:cNvPr id="10" name="Image 9" descr="Une image contenant texte&#10;&#10;Description générée automatiquement">
            <a:extLst>
              <a:ext uri="{FF2B5EF4-FFF2-40B4-BE49-F238E27FC236}">
                <a16:creationId xmlns:a16="http://schemas.microsoft.com/office/drawing/2014/main" id="{FDD91E22-C6B1-4657-A8DF-74B75C5642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85722" y="184559"/>
            <a:ext cx="1688318" cy="1929991"/>
          </a:xfrm>
          <a:prstGeom prst="rect">
            <a:avLst/>
          </a:prstGeom>
        </p:spPr>
      </p:pic>
    </p:spTree>
    <p:extLst>
      <p:ext uri="{BB962C8B-B14F-4D97-AF65-F5344CB8AC3E}">
        <p14:creationId xmlns:p14="http://schemas.microsoft.com/office/powerpoint/2010/main" val="3258420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B5A38343-B39F-4544-8A5E-6CE5C834D154}"/>
              </a:ext>
            </a:extLst>
          </p:cNvPr>
          <p:cNvSpPr txBox="1"/>
          <p:nvPr/>
        </p:nvSpPr>
        <p:spPr>
          <a:xfrm>
            <a:off x="447675" y="113883"/>
            <a:ext cx="11296650" cy="5478423"/>
          </a:xfrm>
          <a:prstGeom prst="rect">
            <a:avLst/>
          </a:prstGeom>
          <a:noFill/>
        </p:spPr>
        <p:txBody>
          <a:bodyPr wrap="square">
            <a:spAutoFit/>
          </a:bodyPr>
          <a:lstStyle/>
          <a:p>
            <a:pPr algn="l"/>
            <a:endParaRPr lang="fr-FR" sz="2000" dirty="0"/>
          </a:p>
          <a:p>
            <a:pPr algn="l"/>
            <a:r>
              <a:rPr lang="fr-FR" b="1" dirty="0"/>
              <a:t>La CGT FL dans les faits à venir </a:t>
            </a:r>
            <a:r>
              <a:rPr lang="fr-FR" dirty="0"/>
              <a:t>en quelques exemples</a:t>
            </a:r>
            <a:r>
              <a:rPr lang="fr-FR" b="1" dirty="0"/>
              <a:t>:</a:t>
            </a:r>
          </a:p>
          <a:p>
            <a:pPr algn="l"/>
            <a:endParaRPr lang="fr-FR" b="1" dirty="0"/>
          </a:p>
          <a:p>
            <a:pPr algn="l"/>
            <a:r>
              <a:rPr lang="fr-FR" dirty="0"/>
              <a:t>Nous allons poursuivre notre demande de la mise à disposition d’un véhicule de fonction pour la population RES et RA. Nous continuerons à s’assurer pour les personnels back-offices que l’accord télétravail soit respecté. Nous intensifierons nos échanges avec la Direction lors des NAO pour les augmentations de salaires et avantages. Nous exigerons un réel et juste partage de la richesse de l’entreprise à travers l’intéressement et la participation. Nous intensifierons nos contrôles sécurités dans toutes les agences et antennes. Tout accord proposé par la Direction qui n’aurait pas pour finalité une amélioration de la qualité de vie et salariale des salariés, en total cohérence avec la législation et à travers les bénéfices obtenues par la société, grâce à vous de surcroit,  ne sera pas accepté par la CGT FL.</a:t>
            </a:r>
          </a:p>
          <a:p>
            <a:pPr algn="l"/>
            <a:endParaRPr lang="fr-FR" b="1" dirty="0"/>
          </a:p>
          <a:p>
            <a:pPr algn="l"/>
            <a:r>
              <a:rPr lang="fr-FR" sz="2400" b="1" u="sng" dirty="0">
                <a:solidFill>
                  <a:srgbClr val="FF0000"/>
                </a:solidFill>
              </a:rPr>
              <a:t>Important</a:t>
            </a:r>
            <a:r>
              <a:rPr lang="fr-FR" dirty="0"/>
              <a:t> : Ces élections vont se dérouler par vote électronique du </a:t>
            </a:r>
            <a:r>
              <a:rPr lang="fr-FR" dirty="0">
                <a:solidFill>
                  <a:srgbClr val="0070C0"/>
                </a:solidFill>
              </a:rPr>
              <a:t>9 au 13 janvier 2023 </a:t>
            </a:r>
            <a:r>
              <a:rPr lang="fr-FR" dirty="0"/>
              <a:t>pour le premier tour et du </a:t>
            </a:r>
            <a:r>
              <a:rPr lang="fr-FR" dirty="0">
                <a:solidFill>
                  <a:srgbClr val="0070C0"/>
                </a:solidFill>
              </a:rPr>
              <a:t>23 au 27 janvier 2023 </a:t>
            </a:r>
            <a:r>
              <a:rPr lang="fr-FR" dirty="0"/>
              <a:t>pour le second tour. Vous recevrez par courrier fin décembre 2022 vos codes individuels et confidentiels d’accès.</a:t>
            </a:r>
          </a:p>
          <a:p>
            <a:pPr indent="-228600" algn="just">
              <a:buFont typeface="Arial" panose="020B0604020202020204" pitchFamily="34" charset="0"/>
              <a:buChar char="•"/>
            </a:pPr>
            <a:endParaRPr lang="fr-FR" dirty="0"/>
          </a:p>
          <a:p>
            <a:pPr algn="l"/>
            <a:r>
              <a:rPr lang="fr-FR" dirty="0"/>
              <a:t>Pour tout renseignement n’hésitez pas à nous contactez (voir notre site syndical CGT FL ou grâce à nos coordonnées indiqués sur nos tableaux de communications syndicales dans les agences et antennes)</a:t>
            </a:r>
          </a:p>
          <a:p>
            <a:pPr algn="l"/>
            <a:endParaRPr lang="fr-FR" dirty="0"/>
          </a:p>
          <a:p>
            <a:pPr algn="l"/>
            <a:r>
              <a:rPr lang="fr-FR" dirty="0"/>
              <a:t>Rome Cosenza  /  Alexandre Lefevre  /  Frédéric Bellanger  /   Christophe Sanzey  /   Jean-Michel Benovitch</a:t>
            </a:r>
          </a:p>
        </p:txBody>
      </p:sp>
      <p:pic>
        <p:nvPicPr>
          <p:cNvPr id="4" name="Image 3" descr="Une image contenant texte&#10;&#10;Description générée automatiquement">
            <a:extLst>
              <a:ext uri="{FF2B5EF4-FFF2-40B4-BE49-F238E27FC236}">
                <a16:creationId xmlns:a16="http://schemas.microsoft.com/office/drawing/2014/main" id="{870522CB-6EA0-4C2A-BEF8-73D56EF4B6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0625" y="5619750"/>
            <a:ext cx="971551" cy="1067217"/>
          </a:xfrm>
          <a:prstGeom prst="rect">
            <a:avLst/>
          </a:prstGeom>
        </p:spPr>
      </p:pic>
      <p:pic>
        <p:nvPicPr>
          <p:cNvPr id="5" name="Image 4" descr="Une image contenant texte&#10;&#10;Description générée automatiquement">
            <a:extLst>
              <a:ext uri="{FF2B5EF4-FFF2-40B4-BE49-F238E27FC236}">
                <a16:creationId xmlns:a16="http://schemas.microsoft.com/office/drawing/2014/main" id="{E754E98F-1E96-45E7-9EB2-CB7D190B98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58375" y="5619749"/>
            <a:ext cx="1038225" cy="1067217"/>
          </a:xfrm>
          <a:prstGeom prst="rect">
            <a:avLst/>
          </a:prstGeom>
        </p:spPr>
      </p:pic>
      <p:sp>
        <p:nvSpPr>
          <p:cNvPr id="7" name="ZoneTexte 6">
            <a:extLst>
              <a:ext uri="{FF2B5EF4-FFF2-40B4-BE49-F238E27FC236}">
                <a16:creationId xmlns:a16="http://schemas.microsoft.com/office/drawing/2014/main" id="{AA2FB33C-C3BE-4F98-8BB0-B73505042313}"/>
              </a:ext>
            </a:extLst>
          </p:cNvPr>
          <p:cNvSpPr txBox="1"/>
          <p:nvPr/>
        </p:nvSpPr>
        <p:spPr>
          <a:xfrm>
            <a:off x="2895600" y="5372456"/>
            <a:ext cx="6305550" cy="1815882"/>
          </a:xfrm>
          <a:prstGeom prst="rect">
            <a:avLst/>
          </a:prstGeom>
          <a:noFill/>
        </p:spPr>
        <p:txBody>
          <a:bodyPr wrap="square">
            <a:spAutoFit/>
          </a:bodyPr>
          <a:lstStyle/>
          <a:p>
            <a:pPr algn="ctr"/>
            <a:endParaRPr lang="fr-FR" sz="2400" dirty="0">
              <a:solidFill>
                <a:srgbClr val="00B0F0"/>
              </a:solidFill>
              <a:latin typeface="+mj-lt"/>
              <a:ea typeface="+mj-ea"/>
              <a:cs typeface="+mj-cs"/>
            </a:endParaRPr>
          </a:p>
          <a:p>
            <a:pPr algn="ctr"/>
            <a:r>
              <a:rPr lang="fr-FR" sz="2400" dirty="0">
                <a:solidFill>
                  <a:srgbClr val="00B0F0"/>
                </a:solidFill>
                <a:latin typeface="+mj-lt"/>
                <a:ea typeface="+mj-ea"/>
                <a:cs typeface="+mj-cs"/>
              </a:rPr>
              <a:t>Rendez-vous l</a:t>
            </a:r>
            <a:r>
              <a:rPr lang="fr-FR" sz="2400" kern="1200" dirty="0">
                <a:solidFill>
                  <a:srgbClr val="00B0F0"/>
                </a:solidFill>
                <a:latin typeface="+mj-lt"/>
                <a:ea typeface="+mj-ea"/>
                <a:cs typeface="+mj-cs"/>
              </a:rPr>
              <a:t>e 09/01/2023 pour le progrès social</a:t>
            </a:r>
            <a:br>
              <a:rPr lang="fr-FR" sz="2800" kern="1200" dirty="0">
                <a:solidFill>
                  <a:srgbClr val="FF0000"/>
                </a:solidFill>
                <a:latin typeface="+mj-lt"/>
                <a:ea typeface="+mj-ea"/>
                <a:cs typeface="+mj-cs"/>
              </a:rPr>
            </a:br>
            <a:r>
              <a:rPr lang="fr-FR" sz="2800" dirty="0">
                <a:solidFill>
                  <a:srgbClr val="FF0000"/>
                </a:solidFill>
                <a:latin typeface="Forte" panose="03060902040502070203" pitchFamily="66" charset="0"/>
                <a:ea typeface="+mj-ea"/>
                <a:cs typeface="+mj-cs"/>
              </a:rPr>
              <a:t>voter pour vous en votant pour nous</a:t>
            </a:r>
            <a:br>
              <a:rPr lang="fr-FR" sz="3600" kern="1200" dirty="0">
                <a:solidFill>
                  <a:srgbClr val="FF0000"/>
                </a:solidFill>
                <a:latin typeface="Forte" panose="03060902040502070203" pitchFamily="66" charset="0"/>
              </a:rPr>
            </a:br>
            <a:endParaRPr lang="fr-FR" sz="3600" dirty="0"/>
          </a:p>
        </p:txBody>
      </p:sp>
    </p:spTree>
    <p:extLst>
      <p:ext uri="{BB962C8B-B14F-4D97-AF65-F5344CB8AC3E}">
        <p14:creationId xmlns:p14="http://schemas.microsoft.com/office/powerpoint/2010/main" val="379983823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533</TotalTime>
  <Words>517</Words>
  <Application>Microsoft Office PowerPoint</Application>
  <PresentationFormat>Grand écran</PresentationFormat>
  <Paragraphs>18</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Forte</vt:lpstr>
      <vt:lpstr>Thème Office</vt:lpstr>
      <vt:lpstr>Elections du CSE  le 09/01/2023, toutes et tous concernés voter pour vous en votant pour nous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10 décembre 2022 pour le progrès social je vote et je fais voter cgt ! Ma voix doit compter</dc:title>
  <dc:creator>Bellanger, Frederic</dc:creator>
  <cp:lastModifiedBy>Cosenza, Rome</cp:lastModifiedBy>
  <cp:revision>31</cp:revision>
  <dcterms:created xsi:type="dcterms:W3CDTF">2022-08-19T08:21:21Z</dcterms:created>
  <dcterms:modified xsi:type="dcterms:W3CDTF">2022-11-16T14:50:14Z</dcterms:modified>
</cp:coreProperties>
</file>